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7" r:id="rId3"/>
    <p:sldId id="259" r:id="rId4"/>
    <p:sldId id="260" r:id="rId5"/>
    <p:sldId id="261" r:id="rId6"/>
    <p:sldId id="262" r:id="rId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99143BF5-B058-4742-8BDE-15807D42BC4C}"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25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118245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07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21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27273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15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3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94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67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284562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28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132665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86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99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295741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143BF5-B058-4742-8BDE-15807D42BC4C}"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32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A6C9EE8-37AD-40E1-8513-A3F8B165FCC4}" type="datetimeFigureOut">
              <a:rPr lang="zh-TW" altLang="en-US" smtClean="0"/>
              <a:t>2016/11/6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395534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6C9EE8-37AD-40E1-8513-A3F8B165FCC4}" type="datetimeFigureOut">
              <a:rPr lang="zh-TW" altLang="en-US" smtClean="0"/>
              <a:t>2016/11/6</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143BF5-B058-4742-8BDE-15807D42BC4C}" type="slidenum">
              <a:rPr lang="zh-TW" altLang="en-US" smtClean="0"/>
              <a:t>‹#›</a:t>
            </a:fld>
            <a:endParaRPr lang="zh-TW" altLang="en-US"/>
          </a:p>
        </p:txBody>
      </p:sp>
    </p:spTree>
    <p:extLst>
      <p:ext uri="{BB962C8B-B14F-4D97-AF65-F5344CB8AC3E}">
        <p14:creationId xmlns:p14="http://schemas.microsoft.com/office/powerpoint/2010/main" val="2392235599"/>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73905" y="1236312"/>
            <a:ext cx="11201401" cy="1577913"/>
          </a:xfrm>
        </p:spPr>
        <p:txBody>
          <a:bodyPr>
            <a:noAutofit/>
          </a:bodyPr>
          <a:lstStyle/>
          <a:p>
            <a:pPr algn="l"/>
            <a:r>
              <a:rPr lang="en-US" altLang="zh-TW" sz="8000" dirty="0" smtClean="0"/>
              <a:t>Robotics-CMU </a:t>
            </a:r>
            <a:r>
              <a:rPr lang="en-US" altLang="zh-TW" sz="8000" dirty="0" smtClean="0"/>
              <a:t>robot</a:t>
            </a:r>
            <a:r>
              <a:rPr lang="zh-TW" altLang="en-US" sz="8000" dirty="0"/>
              <a:t> </a:t>
            </a:r>
            <a:r>
              <a:rPr lang="en-US" altLang="zh-TW" sz="8000" dirty="0" smtClean="0"/>
              <a:t>snake</a:t>
            </a:r>
            <a:endParaRPr lang="zh-TW" altLang="en-US" sz="8000" dirty="0"/>
          </a:p>
        </p:txBody>
      </p:sp>
      <p:sp>
        <p:nvSpPr>
          <p:cNvPr id="3" name="副標題 2"/>
          <p:cNvSpPr>
            <a:spLocks noGrp="1"/>
          </p:cNvSpPr>
          <p:nvPr>
            <p:ph type="subTitle" idx="1"/>
          </p:nvPr>
        </p:nvSpPr>
        <p:spPr>
          <a:xfrm>
            <a:off x="1907930" y="3900272"/>
            <a:ext cx="5588977" cy="4308231"/>
          </a:xfrm>
        </p:spPr>
        <p:txBody>
          <a:bodyPr/>
          <a:lstStyle/>
          <a:p>
            <a:r>
              <a:rPr lang="en-US" altLang="zh-TW" dirty="0" smtClean="0"/>
              <a:t>410286026 </a:t>
            </a:r>
            <a:r>
              <a:rPr lang="zh-TW" altLang="en-US" dirty="0" smtClean="0"/>
              <a:t>通訊四 呂冠勳</a:t>
            </a:r>
            <a:endParaRPr lang="en-US" altLang="zh-TW" dirty="0" smtClean="0"/>
          </a:p>
          <a:p>
            <a:r>
              <a:rPr lang="en-US" altLang="zh-TW" dirty="0" smtClean="0"/>
              <a:t>Department of Communication Engineering</a:t>
            </a:r>
            <a:endParaRPr lang="zh-TW" altLang="en-US" dirty="0"/>
          </a:p>
        </p:txBody>
      </p:sp>
      <p:pic>
        <p:nvPicPr>
          <p:cNvPr id="4" name="圖片 3"/>
          <p:cNvPicPr>
            <a:picLocks noChangeAspect="1"/>
          </p:cNvPicPr>
          <p:nvPr/>
        </p:nvPicPr>
        <p:blipFill>
          <a:blip r:embed="rId2"/>
          <a:stretch>
            <a:fillRect/>
          </a:stretch>
        </p:blipFill>
        <p:spPr>
          <a:xfrm>
            <a:off x="7200900" y="3306090"/>
            <a:ext cx="4774406" cy="3201073"/>
          </a:xfrm>
          <a:prstGeom prst="rect">
            <a:avLst/>
          </a:prstGeom>
        </p:spPr>
      </p:pic>
    </p:spTree>
    <p:extLst>
      <p:ext uri="{BB962C8B-B14F-4D97-AF65-F5344CB8AC3E}">
        <p14:creationId xmlns:p14="http://schemas.microsoft.com/office/powerpoint/2010/main" val="1458633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4075" y="1017301"/>
            <a:ext cx="9601196" cy="1303867"/>
          </a:xfrm>
        </p:spPr>
        <p:txBody>
          <a:bodyPr/>
          <a:lstStyle/>
          <a:p>
            <a:r>
              <a:rPr lang="en-US" altLang="zh-TW" dirty="0" smtClean="0"/>
              <a:t>What is snake robot?</a:t>
            </a:r>
            <a:endParaRPr lang="zh-TW" altLang="en-US" dirty="0"/>
          </a:p>
        </p:txBody>
      </p:sp>
      <p:sp>
        <p:nvSpPr>
          <p:cNvPr id="3" name="內容版面配置區 2"/>
          <p:cNvSpPr>
            <a:spLocks noGrp="1"/>
          </p:cNvSpPr>
          <p:nvPr>
            <p:ph idx="1"/>
          </p:nvPr>
        </p:nvSpPr>
        <p:spPr>
          <a:xfrm>
            <a:off x="1295402" y="2426677"/>
            <a:ext cx="5439508" cy="4682271"/>
          </a:xfrm>
        </p:spPr>
        <p:txBody>
          <a:bodyPr>
            <a:noAutofit/>
          </a:bodyPr>
          <a:lstStyle/>
          <a:p>
            <a:r>
              <a:rPr lang="en-US" altLang="zh-TW" sz="2000" dirty="0" smtClean="0"/>
              <a:t>A </a:t>
            </a:r>
            <a:r>
              <a:rPr lang="en-US" altLang="zh-TW" sz="2000" dirty="0" err="1" smtClean="0"/>
              <a:t>snakebot</a:t>
            </a:r>
            <a:r>
              <a:rPr lang="en-US" altLang="zh-TW" sz="2000" dirty="0" smtClean="0"/>
              <a:t>, also known as snake robot, is a biomorphic hyper-redundant robot that resembles a biological snake. Snake robots come in many shapes and sizes, from the four stories long, earth quake </a:t>
            </a:r>
            <a:r>
              <a:rPr lang="en-US" altLang="zh-TW" sz="2000" dirty="0" err="1" smtClean="0"/>
              <a:t>snakebot</a:t>
            </a:r>
            <a:r>
              <a:rPr lang="en-US" altLang="zh-TW" sz="2000" dirty="0" smtClean="0"/>
              <a:t> developed by SINTEF,[1] to a medical </a:t>
            </a:r>
            <a:r>
              <a:rPr lang="en-US" altLang="zh-TW" sz="2000" dirty="0" err="1" smtClean="0"/>
              <a:t>snakebot</a:t>
            </a:r>
            <a:r>
              <a:rPr lang="en-US" altLang="zh-TW" sz="2000" dirty="0" smtClean="0"/>
              <a:t> developed at Carnegie Mellon University that is thin enough to maneuver around organs inside a human chest cavity. Though </a:t>
            </a:r>
            <a:r>
              <a:rPr lang="en-US" altLang="zh-TW" sz="2000" dirty="0" err="1" smtClean="0"/>
              <a:t>snakebots</a:t>
            </a:r>
            <a:r>
              <a:rPr lang="en-US" altLang="zh-TW" sz="2000" dirty="0" smtClean="0"/>
              <a:t> can vary greatly in size and design, there are two qualities that all </a:t>
            </a:r>
            <a:r>
              <a:rPr lang="en-US" altLang="zh-TW" sz="2000" dirty="0" err="1" smtClean="0"/>
              <a:t>snakebots</a:t>
            </a:r>
            <a:r>
              <a:rPr lang="en-US" altLang="zh-TW" sz="2000" dirty="0" smtClean="0"/>
              <a:t> share.</a:t>
            </a:r>
            <a:endParaRPr lang="zh-TW" altLang="en-US" sz="2000" dirty="0"/>
          </a:p>
        </p:txBody>
      </p:sp>
      <p:pic>
        <p:nvPicPr>
          <p:cNvPr id="4" name="圖片 3"/>
          <p:cNvPicPr>
            <a:picLocks noChangeAspect="1"/>
          </p:cNvPicPr>
          <p:nvPr/>
        </p:nvPicPr>
        <p:blipFill>
          <a:blip r:embed="rId2"/>
          <a:stretch>
            <a:fillRect/>
          </a:stretch>
        </p:blipFill>
        <p:spPr>
          <a:xfrm>
            <a:off x="7241565" y="181165"/>
            <a:ext cx="4399451" cy="6542385"/>
          </a:xfrm>
          <a:prstGeom prst="rect">
            <a:avLst/>
          </a:prstGeom>
        </p:spPr>
      </p:pic>
    </p:spTree>
    <p:extLst>
      <p:ext uri="{BB962C8B-B14F-4D97-AF65-F5344CB8AC3E}">
        <p14:creationId xmlns:p14="http://schemas.microsoft.com/office/powerpoint/2010/main" val="1037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Features</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First, their small cross section to length ratio allows them to move into, and maneuver through, tight spaces. </a:t>
            </a:r>
            <a:endParaRPr lang="en-US" altLang="zh-TW" dirty="0" smtClean="0"/>
          </a:p>
          <a:p>
            <a:endParaRPr lang="en-US" altLang="zh-TW" dirty="0"/>
          </a:p>
          <a:p>
            <a:r>
              <a:rPr lang="en-US" altLang="zh-TW" dirty="0"/>
              <a:t>Second, their ability to change the shape of their body allows them to perform a wide range of </a:t>
            </a:r>
            <a:r>
              <a:rPr lang="en-US" altLang="zh-TW" dirty="0" err="1"/>
              <a:t>behaviours</a:t>
            </a:r>
            <a:r>
              <a:rPr lang="en-US" altLang="zh-TW" dirty="0"/>
              <a:t>, such as climbing stairs or tree trunks</a:t>
            </a:r>
            <a:r>
              <a:rPr lang="en-US" altLang="zh-TW" dirty="0" smtClean="0"/>
              <a:t>.</a:t>
            </a:r>
          </a:p>
          <a:p>
            <a:endParaRPr lang="en-US" altLang="zh-TW" dirty="0"/>
          </a:p>
          <a:p>
            <a:r>
              <a:rPr lang="en-US" altLang="zh-TW" dirty="0"/>
              <a:t>Additionally, many snake robots are constructed by chaining together a number of independent links. This redundancy makes them resistant to failure, because they can continue to operate even if parts of their body are destroyed. </a:t>
            </a:r>
            <a:endParaRPr lang="zh-TW" altLang="en-US" dirty="0"/>
          </a:p>
        </p:txBody>
      </p:sp>
    </p:spTree>
    <p:extLst>
      <p:ext uri="{BB962C8B-B14F-4D97-AF65-F5344CB8AC3E}">
        <p14:creationId xmlns:p14="http://schemas.microsoft.com/office/powerpoint/2010/main" val="155442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Applications</a:t>
            </a:r>
            <a:br>
              <a:rPr lang="en-US" altLang="zh-TW" dirty="0"/>
            </a:br>
            <a:endParaRPr lang="zh-TW" altLang="en-US" dirty="0"/>
          </a:p>
        </p:txBody>
      </p:sp>
      <p:sp>
        <p:nvSpPr>
          <p:cNvPr id="3" name="內容版面配置區 2"/>
          <p:cNvSpPr>
            <a:spLocks noGrp="1"/>
          </p:cNvSpPr>
          <p:nvPr>
            <p:ph idx="1"/>
          </p:nvPr>
        </p:nvSpPr>
        <p:spPr/>
        <p:txBody>
          <a:bodyPr/>
          <a:lstStyle/>
          <a:p>
            <a:r>
              <a:rPr lang="en-US" altLang="zh-TW" dirty="0" err="1"/>
              <a:t>Snakebots</a:t>
            </a:r>
            <a:r>
              <a:rPr lang="en-US" altLang="zh-TW" dirty="0"/>
              <a:t> are most useful in situations where their unique characteristics give them an advantage over their environment. These environments tend to be long and thin like pipes or highly cluttered like rubble. Thus </a:t>
            </a:r>
            <a:r>
              <a:rPr lang="en-US" altLang="zh-TW" dirty="0" err="1"/>
              <a:t>snakebots</a:t>
            </a:r>
            <a:r>
              <a:rPr lang="en-US" altLang="zh-TW" dirty="0"/>
              <a:t> are currently being developed to assist search and </a:t>
            </a:r>
            <a:r>
              <a:rPr lang="en-US" altLang="zh-TW" dirty="0" smtClean="0"/>
              <a:t>rescue </a:t>
            </a:r>
            <a:r>
              <a:rPr lang="en-US" altLang="zh-TW" dirty="0"/>
              <a:t>teams</a:t>
            </a:r>
            <a:r>
              <a:rPr lang="en-US" altLang="zh-TW" dirty="0" smtClean="0"/>
              <a:t>.</a:t>
            </a:r>
          </a:p>
          <a:p>
            <a:r>
              <a:rPr lang="en-US" altLang="zh-TW" dirty="0"/>
              <a:t>For example, if you need a robot to carry a camera to the top of a tree that is growing in water you have to do three things: move over ground to the water's edge, swim to the tree, and then climb the tree. </a:t>
            </a:r>
            <a:endParaRPr lang="zh-TW" altLang="en-US" dirty="0"/>
          </a:p>
        </p:txBody>
      </p:sp>
    </p:spTree>
    <p:extLst>
      <p:ext uri="{BB962C8B-B14F-4D97-AF65-F5344CB8AC3E}">
        <p14:creationId xmlns:p14="http://schemas.microsoft.com/office/powerpoint/2010/main" val="47000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Pictures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39954" y="3097089"/>
            <a:ext cx="6215568" cy="2565155"/>
          </a:xfrm>
          <a:prstGeom prst="rect">
            <a:avLst/>
          </a:prstGeom>
        </p:spPr>
      </p:pic>
      <p:pic>
        <p:nvPicPr>
          <p:cNvPr id="5" name="圖片 4"/>
          <p:cNvPicPr>
            <a:picLocks noChangeAspect="1"/>
          </p:cNvPicPr>
          <p:nvPr/>
        </p:nvPicPr>
        <p:blipFill>
          <a:blip r:embed="rId3"/>
          <a:stretch>
            <a:fillRect/>
          </a:stretch>
        </p:blipFill>
        <p:spPr>
          <a:xfrm>
            <a:off x="6813784" y="2932601"/>
            <a:ext cx="5120309" cy="3393831"/>
          </a:xfrm>
          <a:prstGeom prst="rect">
            <a:avLst/>
          </a:prstGeom>
        </p:spPr>
      </p:pic>
    </p:spTree>
    <p:extLst>
      <p:ext uri="{BB962C8B-B14F-4D97-AF65-F5344CB8AC3E}">
        <p14:creationId xmlns:p14="http://schemas.microsoft.com/office/powerpoint/2010/main" val="328899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Video – Four Different Types gaits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Indoor-https://www.youtube.com/watch?v=Lwj-hBejlkQ</a:t>
            </a:r>
          </a:p>
          <a:p>
            <a:endParaRPr lang="en-US" altLang="zh-TW" dirty="0"/>
          </a:p>
          <a:p>
            <a:r>
              <a:rPr lang="en-US" altLang="zh-TW" dirty="0" smtClean="0"/>
              <a:t>Terrain-https://www.youtube.com/watch?v=NPV4HhvvvJg</a:t>
            </a:r>
          </a:p>
          <a:p>
            <a:endParaRPr lang="en-US" altLang="zh-TW" dirty="0"/>
          </a:p>
          <a:p>
            <a:r>
              <a:rPr lang="en-US" altLang="zh-TW" dirty="0" smtClean="0"/>
              <a:t>Pipe-https://www.youtube.com/watch?v=lqUo-vaHdAQ</a:t>
            </a:r>
          </a:p>
          <a:p>
            <a:endParaRPr lang="en-US" altLang="zh-TW" dirty="0"/>
          </a:p>
          <a:p>
            <a:r>
              <a:rPr lang="en-US" altLang="zh-TW" dirty="0" smtClean="0"/>
              <a:t>Climb-https://www.youtube.com/watch?v=Nas2OsHY92M</a:t>
            </a:r>
            <a:endParaRPr lang="zh-TW" altLang="en-US" dirty="0"/>
          </a:p>
        </p:txBody>
      </p:sp>
    </p:spTree>
    <p:extLst>
      <p:ext uri="{BB962C8B-B14F-4D97-AF65-F5344CB8AC3E}">
        <p14:creationId xmlns:p14="http://schemas.microsoft.com/office/powerpoint/2010/main" val="11654893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TotalTime>
  <Words>241</Words>
  <Application>Microsoft Office PowerPoint</Application>
  <PresentationFormat>寬螢幕</PresentationFormat>
  <Paragraphs>23</Paragraphs>
  <Slides>6</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vt:i4>
      </vt:variant>
    </vt:vector>
  </HeadingPairs>
  <TitlesOfParts>
    <vt:vector size="11" baseType="lpstr">
      <vt:lpstr>微軟正黑體</vt:lpstr>
      <vt:lpstr>新細明體</vt:lpstr>
      <vt:lpstr>Arial</vt:lpstr>
      <vt:lpstr>Garamond</vt:lpstr>
      <vt:lpstr>有機</vt:lpstr>
      <vt:lpstr>Robotics-CMU robot snake</vt:lpstr>
      <vt:lpstr>What is snake robot?</vt:lpstr>
      <vt:lpstr>Features</vt:lpstr>
      <vt:lpstr>Applications </vt:lpstr>
      <vt:lpstr>Pictures</vt:lpstr>
      <vt:lpstr>Video – Four Different Types gaits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Robotics-CMU robot snake</dc:title>
  <dc:creator>User</dc:creator>
  <cp:lastModifiedBy>User</cp:lastModifiedBy>
  <cp:revision>4</cp:revision>
  <dcterms:created xsi:type="dcterms:W3CDTF">2016-11-06T12:51:51Z</dcterms:created>
  <dcterms:modified xsi:type="dcterms:W3CDTF">2016-11-06T13:15:19Z</dcterms:modified>
</cp:coreProperties>
</file>